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4c9c9651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4c9c9651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4c9c9651b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4c9c9651b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4c9c9651b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4c9c9651b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helpdesk.woodlandschools.org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Woodland Translating Services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Blanca “Vanessa” Alejo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22"/>
              <a:t>What does a translator do?</a:t>
            </a:r>
            <a:endParaRPr sz="4222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703950"/>
            <a:ext cx="7505700" cy="27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6000">
                <a:solidFill>
                  <a:srgbClr val="4A86E8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Bridging the Language Gap						</a:t>
            </a:r>
            <a:endParaRPr i="1" sz="6000">
              <a:solidFill>
                <a:srgbClr val="4A86E8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96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Translating and interpreting services offered in the Woodland School District.</a:t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96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Available for parent-teacher conferences, IEPs,special education meetings, and other school events.</a:t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96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Documents translated include student records, permission slips, and other school-related materials.</a:t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96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Interpretation services are available both in-person and over-the-phone.</a:t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96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 home visits when required.</a:t>
            </a:r>
            <a:endParaRPr sz="3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496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Meet with students &amp; </a:t>
            </a: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counselors</a:t>
            </a:r>
            <a:r>
              <a:rPr lang="en"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who have ques</a:t>
            </a:r>
            <a:r>
              <a:rPr lang="en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tions:school related -Career Paths-Team etc.</a:t>
            </a:r>
            <a:endParaRPr sz="3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request Spanish </a:t>
            </a:r>
            <a:r>
              <a:rPr lang="en"/>
              <a:t>interpreting</a:t>
            </a:r>
            <a:r>
              <a:rPr lang="en"/>
              <a:t> or translanslating services?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743025" y="1875600"/>
            <a:ext cx="7581900" cy="25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04319" lvl="0" marL="596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rabi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Go to:</a:t>
            </a:r>
            <a:r>
              <a:rPr i="1" lang="en" sz="1102" u="sng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 helpdesk.woodlandschools.org</a:t>
            </a:r>
            <a:endParaRPr i="1" sz="1102" u="sng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0" marL="596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rabi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Sign in with your WSD Google Account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0" marL="596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rabi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Hover over “Home” (upper left) and select “Create Ticket”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0" marL="596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rabi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Select the appropriate queue on the right hand side: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1" marL="10541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lphaL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Language Services - Interpretation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1" marL="10541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lphaL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Language Services - Documents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0" marL="596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rabi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Complete required fields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319" lvl="0" marL="5969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27202"/>
              <a:buFont typeface="Arial"/>
              <a:buAutoNum type="arabicPeriod"/>
            </a:pPr>
            <a:r>
              <a:rPr i="1" lang="en" sz="1102"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Click “Create” button (center bottom)</a:t>
            </a:r>
            <a:endParaRPr i="1" sz="1102"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2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2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Please note -- the helpdesk ticket system described above </a:t>
            </a:r>
            <a:r>
              <a:rPr b="1" lang="en" sz="1102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is the o</a:t>
            </a:r>
            <a:r>
              <a:rPr b="1"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nly way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 to request Spanish interpreting or translating service. Also a calendar in along with the ticket is very helpful. </a:t>
            </a:r>
            <a:endParaRPr sz="112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*Parents or Guardians may request Spanish 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translation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 by calling 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their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 child’s school and then be 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transferred</a:t>
            </a: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 to me.</a:t>
            </a:r>
            <a:endParaRPr sz="112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2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*I do have my work cards at ALL the locations in the school district that provides them with my email address and direct work number.</a:t>
            </a:r>
            <a:endParaRPr sz="1200">
              <a:solidFill>
                <a:srgbClr val="C3C6D6"/>
              </a:solidFill>
              <a:highlight>
                <a:srgbClr val="101218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Interpreting &amp; Translating could be used for?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562225"/>
            <a:ext cx="7505700" cy="28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7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Spanish interpreting is for meetings/phone calls/etc. (verbal) whereas Spanish translating is for documents. I will prioritize interpreting (verbal) over translating documents. As such, translating documents will likely take a few weeks. As far as interpreting (verbal), I will need requests at least one week in advance of the meeting/phone call/etc. I understand things may come up, so please feel free to check in and see if I’m available.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901725" y="2200225"/>
            <a:ext cx="4155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